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9F20-7FE0-9464-CC8C-AAB74EE17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 appeal</a:t>
            </a:r>
            <a:endParaRPr lang="en-US" dirty="0"/>
          </a:p>
        </p:txBody>
      </p:sp>
      <p:pic>
        <p:nvPicPr>
          <p:cNvPr id="5" name="Picture Placeholder 4" descr="A road winding through a forest">
            <a:extLst>
              <a:ext uri="{FF2B5EF4-FFF2-40B4-BE49-F238E27FC236}">
                <a16:creationId xmlns:a16="http://schemas.microsoft.com/office/drawing/2014/main" id="{164FB9BE-89B8-A73D-CB0C-5BF6EAC06D9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72345-EDED-4266-CFF8-650FF0BB1E4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/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1800"/>
              <a:t>Use high-quality images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1800"/>
              <a:t>Leverage infographics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Present complex data in an easy-to-digest format.</a:t>
            </a:r>
          </a:p>
          <a:p>
            <a:pPr marL="0" indent="0">
              <a:buNone/>
            </a:pPr>
            <a:r>
              <a:rPr lang="en-US" sz="1800"/>
              <a:t>Keep text minimal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Slides should support your speech, not replace it.</a:t>
            </a:r>
          </a:p>
          <a:p>
            <a:pPr marL="0" indent="0">
              <a:buNone/>
            </a:pPr>
            <a:r>
              <a:rPr lang="en-US" sz="1800"/>
              <a:t>Use brand colors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/>
              <a:t>Maintain consistency in fonts and color palettes for professionalism.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4137938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81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Visual appeal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2024-06-26T20:20:27Z</dcterms:created>
  <dcterms:modified xsi:type="dcterms:W3CDTF">2025-05-08T08:50:07Z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